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761f316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761f316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b761f316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fd15b96a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fd15b96af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fd15b96af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fd15b96a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fd15b96af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fd15b96af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fd15b96a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fd15b96af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afd15b96af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761f316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761f316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b761f3161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0" y="178450"/>
            <a:ext cx="8526499" cy="4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50" y="4194632"/>
            <a:ext cx="10515600" cy="30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1938"/>
            <a:ext cx="10934700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анимации на сайте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838200" y="17920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https://nicepage.com/ru/html-templates/preview/my-pomogaem-brendam-sozdavat-zapominayushchiesya-veb-sayty-2909040?device=desktop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Другие примеры отступов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1634250" y="2448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https://www.mousedc.ru/learning/22-otstupy-margin-padding-css/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C472E-00AA-47C0-965B-949798A0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B14098-4671-4B66-903A-B4A25A00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" y="-3455"/>
            <a:ext cx="12185865" cy="68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4C8B7-5BC2-4045-B30D-BD3AF5B4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F925E-048A-4F1B-889C-52B42994A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CB8044-4A5C-4A2F-940C-3913C4EE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B8664-1F1F-431F-A8AA-4FBB9B35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FC62B8-C180-4054-BF83-A55A8623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" y="-636"/>
            <a:ext cx="12190871" cy="68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891F5-C4B4-42BA-8D9B-12CF796F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1D850E-35BC-4463-BC35-36705654A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3F7AD1-A29E-456B-BD13-0D68D36E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2" y="0"/>
            <a:ext cx="1107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C10F-74AB-494B-A3E2-2FDDC513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F1C7-5C47-476A-9D50-104C3052A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BC4A6F-A422-4D09-B91B-AFD080F0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2" y="0"/>
            <a:ext cx="1107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0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F293F-8FE3-4388-9DD8-956E7FED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88C9D-535A-4D82-B841-9C5FFBC9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" y="0"/>
            <a:ext cx="11070337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30BF4EB7-A261-4F0B-8B3B-BD1275A45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559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134B3-0DBC-4A71-8AA3-0A88EAB5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8DF9D-51E5-44D7-B6E5-F8A5CAE64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38233-8212-4BFE-BA41-C505D0C1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2" y="0"/>
            <a:ext cx="1107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526F7-2F59-4082-85D7-63DEED5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F98305-5C09-4926-8E5A-0A507EB4B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DFEDA-2E3E-48F7-B206-54A0347B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2" y="0"/>
            <a:ext cx="1107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C989C-2C9A-46EC-B480-BBD8CE3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4D7E3C-27EA-4675-AA4E-E61C4DC1B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FEACA9-7E6F-4630-BE85-6E95385C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2" y="0"/>
            <a:ext cx="1107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dirty="0"/>
              <a:t>Выбор  шаблона оформления для выполнения индивидуального проектного задания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290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 dirty="0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838200" y="18884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44216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5725625" y="552825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54" name="Google Shape;154;p21"/>
          <p:cNvSpPr txBox="1"/>
          <p:nvPr/>
        </p:nvSpPr>
        <p:spPr>
          <a:xfrm>
            <a:off x="1108575" y="1597050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1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1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737</Words>
  <Application>Microsoft Office PowerPoint</Application>
  <PresentationFormat>Широкоэкранный</PresentationFormat>
  <Paragraphs>125</Paragraphs>
  <Slides>26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 New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Текст статьи поверх картинки</vt:lpstr>
      <vt:lpstr>Задание 10: </vt:lpstr>
      <vt:lpstr>Выбор  шаблона оформления для выполнения индивидуального проектного задания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анимации на сайте</vt:lpstr>
      <vt:lpstr>Другие примеры отступов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cp:lastModifiedBy>User</cp:lastModifiedBy>
  <cp:revision>5</cp:revision>
  <dcterms:modified xsi:type="dcterms:W3CDTF">2022-12-22T08:46:02Z</dcterms:modified>
</cp:coreProperties>
</file>